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notesSlides/notesSlide13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8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6.xml" ContentType="application/vnd.openxmlformats-officedocument.presentationml.slideLayout+xml"/>
  <Override PartName="/ppt/notesSlides/notesSlide9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0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83" r:id="rId3"/>
    <p:sldId id="282" r:id="rId4"/>
    <p:sldId id="291" r:id="rId5"/>
    <p:sldId id="290" r:id="rId6"/>
    <p:sldId id="281" r:id="rId7"/>
    <p:sldId id="289" r:id="rId8"/>
    <p:sldId id="287" r:id="rId9"/>
    <p:sldId id="288" r:id="rId10"/>
    <p:sldId id="293" r:id="rId11"/>
    <p:sldId id="292" r:id="rId12"/>
    <p:sldId id="286" r:id="rId13"/>
    <p:sldId id="259" r:id="rId14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Palatino Linotype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39FB"/>
    <a:srgbClr val="E38C1B"/>
    <a:srgbClr val="E1AF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43" autoAdjust="0"/>
    <p:restoredTop sz="81903" autoAdjust="0"/>
  </p:normalViewPr>
  <p:slideViewPr>
    <p:cSldViewPr snapToGrid="0" snapToObjects="1">
      <p:cViewPr varScale="1">
        <p:scale>
          <a:sx n="93" d="100"/>
          <a:sy n="93" d="100"/>
        </p:scale>
        <p:origin x="2064" y="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10C7B4-5083-0740-90D9-72925605136E}" type="datetimeFigureOut">
              <a:rPr lang="en-US" smtClean="0"/>
              <a:t>8/24/2017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356AE6-6A67-9942-8C39-F7CC75EE9D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722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Palatino Linotype" panose="02040502050505030304" pitchFamily="18" charset="0"/>
                <a:ea typeface="MS PGothic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404047C-6E8D-5641-9C44-B7ADE69DD4E8}" type="datetimeFigureOut">
              <a:rPr lang="en-US"/>
              <a:pPr>
                <a:defRPr/>
              </a:pPr>
              <a:t>8/24/2017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Palatino Linotype" panose="02040502050505030304" pitchFamily="18" charset="0"/>
                <a:ea typeface="MS PGothic" panose="020B0600070205080204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D084E2F3-5934-E24A-8056-F887D1B108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0116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4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Possibilities:</a:t>
            </a:r>
            <a:r>
              <a:rPr lang="en-US" baseline="0" dirty="0"/>
              <a:t> Bookstore and Starbucks @ Campus Center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Opportunities</a:t>
            </a:r>
            <a:r>
              <a:rPr lang="en-US" baseline="0" dirty="0"/>
              <a:t> for additional layers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Current: Google Maps: Find University of Hawaii System (note</a:t>
            </a:r>
            <a:r>
              <a:rPr lang="en-US" baseline="0" dirty="0"/>
              <a:t> address as 2444 Dole Street) ... this is the Art Building on Correa Road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Current: Google Maps, Drive to Bachman Hall (Finds University of Hawaii Foundation)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Current: Google Maps: Find University</a:t>
            </a:r>
            <a:r>
              <a:rPr lang="en-US" baseline="0" dirty="0"/>
              <a:t> of Hawaii at </a:t>
            </a:r>
            <a:r>
              <a:rPr lang="en-US" baseline="0" dirty="0" err="1"/>
              <a:t>Manoa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Augmented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Possibilities: Visiting</a:t>
            </a:r>
            <a:r>
              <a:rPr lang="en-US" baseline="0" dirty="0"/>
              <a:t> the Chancellor at Hawaii Hall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084E2F3-5934-E24A-8056-F887D1B1086E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75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3181003"/>
          </a:xfrm>
        </p:spPr>
        <p:txBody>
          <a:bodyPr/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930535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21222B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D0F437-D0F7-1D49-A244-DE0CF5E6D5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7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39FA5-C179-8440-B788-2E8C37760E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53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F399A0-541F-F64B-B76A-DDC8C93E55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8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2410692"/>
            <a:ext cx="8229600" cy="3359212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887AAD-0D54-6649-83C7-D86BDDB5E5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8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495800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5825" y="3924300"/>
            <a:ext cx="84138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297363" y="3924300"/>
            <a:ext cx="84137" cy="841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/>
          <a:lstStyle>
            <a:lvl1pPr marL="0" indent="0" algn="ctr">
              <a:buNone/>
              <a:defRPr sz="2000">
                <a:solidFill>
                  <a:srgbClr val="21222B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EC34866-E71F-E145-9E53-84CD6739B6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9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5" y="828675"/>
            <a:ext cx="8372475" cy="13266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61507"/>
            <a:ext cx="4038600" cy="3864656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2261506"/>
            <a:ext cx="4041648" cy="3864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C5049C-E861-D444-951A-66CFEA951A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37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562" y="2082339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19486" y="2082339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05562" y="2709632"/>
            <a:ext cx="4041648" cy="34164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19613" y="2710076"/>
            <a:ext cx="4041648" cy="34159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929B7-36BE-BE41-9969-B91451E7CE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033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F2BC7-9A47-DB4C-A8C9-46A676487A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8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0566DA-CE0E-B14F-A0A8-731F4C4D46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3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1491F3-E4AB-EE4B-AF28-F459AAC7DE1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4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CDA56F-F636-C44A-B3B8-2B967C61DB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085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14">
            <a:duotone>
              <a:prstClr val="black"/>
              <a:srgbClr val="0939FB">
                <a:tint val="45000"/>
                <a:satMod val="400000"/>
              </a:srgbClr>
            </a:duotone>
            <a:lum bright="100000" contrast="-40000"/>
          </a:blip>
          <a:srcRect r="12983" b="16164"/>
          <a:stretch/>
        </p:blipFill>
        <p:spPr>
          <a:xfrm>
            <a:off x="6989500" y="4542518"/>
            <a:ext cx="2154500" cy="205797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531813"/>
            <a:ext cx="8229600" cy="14541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ITS PowerPoint Template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14325" y="2014538"/>
            <a:ext cx="8229600" cy="375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8850" y="6397625"/>
            <a:ext cx="2085975" cy="365125"/>
          </a:xfrm>
          <a:prstGeom prst="rect">
            <a:avLst/>
          </a:prstGeom>
        </p:spPr>
        <p:txBody>
          <a:bodyPr vert="horz" wrap="square" lIns="91440" tIns="45720" rIns="4572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595959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January 20,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1325" y="6419850"/>
            <a:ext cx="2847975" cy="3016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ITS Talks, January 20,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97375" y="6400800"/>
            <a:ext cx="561975" cy="365125"/>
          </a:xfrm>
          <a:prstGeom prst="rect">
            <a:avLst/>
          </a:prstGeom>
        </p:spPr>
        <p:txBody>
          <a:bodyPr vert="horz" wrap="square" lIns="27432" tIns="45720" rIns="4572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595959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DCEA556D-6D61-6B49-AC07-309C6BF83B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2" name="Picture 13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3" y="6065838"/>
            <a:ext cx="1604962" cy="65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14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25"/>
          <a:stretch>
            <a:fillRect/>
          </a:stretch>
        </p:blipFill>
        <p:spPr bwMode="auto">
          <a:xfrm>
            <a:off x="0" y="5926138"/>
            <a:ext cx="9144000" cy="94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5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700" y="-39688"/>
            <a:ext cx="4175125" cy="46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 userDrawn="1"/>
        </p:nvSpPr>
        <p:spPr>
          <a:xfrm>
            <a:off x="6545578" y="6292443"/>
            <a:ext cx="2493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baseline="0" dirty="0">
                <a:solidFill>
                  <a:schemeClr val="bg1"/>
                </a:solidFill>
                <a:latin typeface="Arial"/>
                <a:cs typeface="Arial"/>
              </a:rPr>
              <a:t>State HACC 2017</a:t>
            </a:r>
          </a:p>
          <a:p>
            <a:pPr algn="r"/>
            <a:r>
              <a:rPr lang="en-US" sz="1400" baseline="0" dirty="0">
                <a:solidFill>
                  <a:srgbClr val="FFFFFF"/>
                </a:solidFill>
                <a:latin typeface="Arial"/>
                <a:cs typeface="Arial"/>
              </a:rPr>
              <a:t>August 26, 2017</a:t>
            </a:r>
            <a:endParaRPr lang="en-US" sz="14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9" r:id="rId1"/>
    <p:sldLayoutId id="2147484200" r:id="rId2"/>
    <p:sldLayoutId id="2147484209" r:id="rId3"/>
    <p:sldLayoutId id="2147484201" r:id="rId4"/>
    <p:sldLayoutId id="2147484202" r:id="rId5"/>
    <p:sldLayoutId id="2147484203" r:id="rId6"/>
    <p:sldLayoutId id="2147484204" r:id="rId7"/>
    <p:sldLayoutId id="2147484205" r:id="rId8"/>
    <p:sldLayoutId id="2147484206" r:id="rId9"/>
    <p:sldLayoutId id="2147484207" r:id="rId10"/>
    <p:sldLayoutId id="214748420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hf sldNum="0" hdr="0" ftr="0" dt="0"/>
  <p:txStyles>
    <p:titleStyle>
      <a:lvl1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1pPr>
      <a:lvl2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2pPr>
      <a:lvl3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3pPr>
      <a:lvl4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4pPr>
      <a:lvl5pPr algn="ctr" rtl="0" eaLnBrk="0" fontAlgn="base" hangingPunct="0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Arial" panose="020B0604020202020204" pitchFamily="34" charset="0"/>
          <a:ea typeface="MS PGothic" panose="020B0600070205080204" pitchFamily="34" charset="-128"/>
          <a:cs typeface="Arial" panose="020B0604020202020204" pitchFamily="34" charset="0"/>
        </a:defRPr>
      </a:lvl5pPr>
      <a:lvl6pPr marL="4572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ＭＳ Ｐゴシック" charset="0"/>
          <a:cs typeface="ＭＳ Ｐゴシック" charset="0"/>
        </a:defRPr>
      </a:lvl6pPr>
      <a:lvl7pPr marL="9144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ＭＳ Ｐゴシック" charset="0"/>
          <a:cs typeface="ＭＳ Ｐゴシック" charset="0"/>
        </a:defRPr>
      </a:lvl7pPr>
      <a:lvl8pPr marL="13716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ＭＳ Ｐゴシック" charset="0"/>
          <a:cs typeface="ＭＳ Ｐゴシック" charset="0"/>
        </a:defRPr>
      </a:lvl8pPr>
      <a:lvl9pPr marL="1828800" algn="ctr" rtl="0" fontAlgn="base">
        <a:lnSpc>
          <a:spcPts val="5800"/>
        </a:lnSpc>
        <a:spcBef>
          <a:spcPct val="0"/>
        </a:spcBef>
        <a:spcAft>
          <a:spcPct val="0"/>
        </a:spcAft>
        <a:defRPr sz="5400">
          <a:solidFill>
            <a:schemeClr val="tx2"/>
          </a:solidFill>
          <a:latin typeface="Palatino Linotype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rgbClr val="21222B"/>
          </a:solidFill>
          <a:latin typeface="+mj-lt"/>
          <a:ea typeface="MS PGothic" panose="020B0600070205080204" pitchFamily="34" charset="-128"/>
          <a:cs typeface="MS PGothic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1600" kern="1200">
          <a:solidFill>
            <a:srgbClr val="21222B"/>
          </a:solidFill>
          <a:latin typeface="+mj-lt"/>
          <a:ea typeface="MS PGothic" panose="020B0600070205080204" pitchFamily="34" charset="-128"/>
          <a:cs typeface="MS PGothic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21222B"/>
          </a:solidFill>
          <a:latin typeface="+mj-lt"/>
          <a:ea typeface="MS PGothic" panose="020B0600070205080204" pitchFamily="34" charset="-128"/>
          <a:cs typeface="MS PGothic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1600" kern="1200">
          <a:solidFill>
            <a:srgbClr val="21222B"/>
          </a:solidFill>
          <a:latin typeface="+mj-lt"/>
          <a:ea typeface="MS PGothic" panose="020B0600070205080204" pitchFamily="34" charset="-128"/>
          <a:cs typeface="MS PGothic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rgbClr val="21222B"/>
          </a:solidFill>
          <a:latin typeface="+mj-lt"/>
          <a:ea typeface="MS PGothic" panose="020B0600070205080204" pitchFamily="34" charset="-128"/>
          <a:cs typeface="MS PGothic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hyperlink" Target="mailto:gyoshimi@hawaii.edu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39800"/>
            <a:ext cx="7772400" cy="3181350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State HACC 2017</a:t>
            </a:r>
            <a:b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</a:br>
            <a: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WANTED:</a:t>
            </a:r>
            <a:b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</a:br>
            <a: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UH Map App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838200" y="4377764"/>
            <a:ext cx="7772400" cy="1061196"/>
          </a:xfrm>
          <a:prstGeom prst="rect">
            <a:avLst/>
          </a:prstGeom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80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Garret T. Yoshimi</a:t>
            </a:r>
          </a:p>
          <a:p>
            <a:pPr>
              <a:defRPr/>
            </a:pPr>
            <a:r>
              <a:rPr lang="en-US" sz="32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VP for IT &amp; CIO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496695"/>
            <a:ext cx="5943600" cy="3864610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1600200" y="1724211"/>
            <a:ext cx="1150470" cy="552824"/>
          </a:xfrm>
          <a:prstGeom prst="wedgeRoundRectCallout">
            <a:avLst>
              <a:gd name="adj1" fmla="val -11742"/>
              <a:gd name="adj2" fmla="val 10574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Campus Center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3705412" y="4295586"/>
            <a:ext cx="1150470" cy="440765"/>
          </a:xfrm>
          <a:prstGeom prst="wedgeRoundRectCallout">
            <a:avLst>
              <a:gd name="adj1" fmla="val 20726"/>
              <a:gd name="adj2" fmla="val -14034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Bookstore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3795059" y="2429435"/>
            <a:ext cx="1292411" cy="400423"/>
          </a:xfrm>
          <a:prstGeom prst="wedgeRoundRectCallout">
            <a:avLst>
              <a:gd name="adj1" fmla="val 3843"/>
              <a:gd name="adj2" fmla="val 14898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Starbucks</a:t>
            </a:r>
          </a:p>
        </p:txBody>
      </p:sp>
      <p:sp>
        <p:nvSpPr>
          <p:cNvPr id="10" name="Rounded Rectangular Callout 9"/>
          <p:cNvSpPr/>
          <p:nvPr/>
        </p:nvSpPr>
        <p:spPr>
          <a:xfrm>
            <a:off x="6066118" y="4078939"/>
            <a:ext cx="1477682" cy="552824"/>
          </a:xfrm>
          <a:prstGeom prst="wedgeRoundRectCallout">
            <a:avLst>
              <a:gd name="adj1" fmla="val 14232"/>
              <a:gd name="adj2" fmla="val -13209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Warrior Rec Center</a:t>
            </a:r>
          </a:p>
        </p:txBody>
      </p:sp>
    </p:spTree>
    <p:extLst>
      <p:ext uri="{BB962C8B-B14F-4D97-AF65-F5344CB8AC3E}">
        <p14:creationId xmlns:p14="http://schemas.microsoft.com/office/powerpoint/2010/main" val="324264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7-08-23 at 7.20.1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295" y="1"/>
            <a:ext cx="3818107" cy="4796118"/>
          </a:xfrm>
          <a:prstGeom prst="rect">
            <a:avLst/>
          </a:prstGeom>
        </p:spPr>
      </p:pic>
      <p:pic>
        <p:nvPicPr>
          <p:cNvPr id="3" name="Picture 2" descr="Screen Shot 2017-08-23 at 7.21.22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176" y="209176"/>
            <a:ext cx="3346824" cy="5991412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2110591"/>
            <a:ext cx="4787900" cy="442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42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 rot="16200000">
            <a:off x="4086411" y="-3470837"/>
            <a:ext cx="971176" cy="9144002"/>
          </a:xfrm>
          <a:prstGeom prst="rect">
            <a:avLst/>
          </a:prstGeom>
        </p:spPr>
        <p:txBody>
          <a:bodyPr vert="eaVert" wrap="square" lIns="91440" tIns="45720" rIns="91440" bIns="45720" numCol="1" rtlCol="0" anchor="b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</a:rPr>
              <a:t>WANTED: UH Map App</a:t>
            </a:r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965" y="1586752"/>
            <a:ext cx="4809565" cy="33169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 rot="16200000">
            <a:off x="4086413" y="817280"/>
            <a:ext cx="971176" cy="9144002"/>
          </a:xfrm>
          <a:prstGeom prst="rect">
            <a:avLst/>
          </a:prstGeom>
        </p:spPr>
        <p:txBody>
          <a:bodyPr vert="eaVert" wrap="square" lIns="91440" tIns="45720" rIns="91440" bIns="45720" numCol="1" rtlCol="0" anchor="b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2pPr>
            <a:lvl3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3pPr>
            <a:lvl4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4pPr>
            <a:lvl5pPr algn="ctr" rtl="0" eaLnBrk="0" fontAlgn="base" hangingPunct="0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5pPr>
            <a:lvl6pPr marL="4572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6pPr>
            <a:lvl7pPr marL="9144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7pPr>
            <a:lvl8pPr marL="13716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8pPr>
            <a:lvl9pPr marL="1828800" algn="ctr" rtl="0" fontAlgn="base">
              <a:lnSpc>
                <a:spcPts val="5800"/>
              </a:lnSpc>
              <a:spcBef>
                <a:spcPct val="0"/>
              </a:spcBef>
              <a:spcAft>
                <a:spcPct val="0"/>
              </a:spcAft>
              <a:defRPr sz="5400">
                <a:solidFill>
                  <a:schemeClr val="tx2"/>
                </a:solidFill>
                <a:latin typeface="Palatino Linotype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defRPr/>
            </a:pPr>
            <a:r>
              <a:rPr lang="en-US" sz="60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MS PGothic" charset="0"/>
                <a:cs typeface="Arial" charset="0"/>
                <a:hlinkClick r:id="rId4"/>
              </a:rPr>
              <a:t>gyoshimi@hawaii.edu</a:t>
            </a:r>
            <a:endParaRPr lang="en-US" sz="6000" dirty="0"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ea typeface="MS PGothic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75462" y="2433269"/>
            <a:ext cx="39786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i="1" dirty="0">
                <a:solidFill>
                  <a:schemeClr val="accent1"/>
                </a:solidFill>
                <a:latin typeface="Arial"/>
                <a:cs typeface="Arial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66922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6195"/>
            <a:ext cx="9144000" cy="515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0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765" y="1098177"/>
            <a:ext cx="7003676" cy="466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0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529" y="567766"/>
            <a:ext cx="7590118" cy="54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76" y="851647"/>
            <a:ext cx="7739529" cy="491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118" y="717176"/>
            <a:ext cx="7545293" cy="5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0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71" y="582705"/>
            <a:ext cx="7859058" cy="5139765"/>
          </a:xfrm>
          <a:prstGeom prst="rect">
            <a:avLst/>
          </a:prstGeom>
        </p:spPr>
      </p:pic>
      <p:sp>
        <p:nvSpPr>
          <p:cNvPr id="3" name="Frame 2"/>
          <p:cNvSpPr/>
          <p:nvPr/>
        </p:nvSpPr>
        <p:spPr>
          <a:xfrm>
            <a:off x="6723529" y="4811059"/>
            <a:ext cx="1180353" cy="612588"/>
          </a:xfrm>
          <a:prstGeom prst="fram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48528"/>
            <a:ext cx="5943600" cy="2451735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81" y="0"/>
            <a:ext cx="4970931" cy="2988235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671" y="1236719"/>
            <a:ext cx="4361329" cy="2946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238250"/>
            <a:ext cx="5943600" cy="4381500"/>
          </a:xfrm>
          <a:prstGeom prst="rect">
            <a:avLst/>
          </a:prstGeom>
        </p:spPr>
      </p:pic>
      <p:sp>
        <p:nvSpPr>
          <p:cNvPr id="4" name="Rounded Rectangular Callout 3"/>
          <p:cNvSpPr/>
          <p:nvPr/>
        </p:nvSpPr>
        <p:spPr>
          <a:xfrm>
            <a:off x="2378635" y="2023035"/>
            <a:ext cx="1461246" cy="537882"/>
          </a:xfrm>
          <a:prstGeom prst="wedgeRoundRectCallout">
            <a:avLst>
              <a:gd name="adj1" fmla="val 24241"/>
              <a:gd name="adj2" fmla="val 118056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Chancellor’s Office #301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6012329" y="1804894"/>
            <a:ext cx="971176" cy="537882"/>
          </a:xfrm>
          <a:prstGeom prst="wedgeRoundRectCallout">
            <a:avLst>
              <a:gd name="adj1" fmla="val 9936"/>
              <a:gd name="adj2" fmla="val 10694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Hawaii Hall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2563906" y="3648635"/>
            <a:ext cx="971176" cy="537882"/>
          </a:xfrm>
          <a:prstGeom prst="wedgeRoundRectCallout">
            <a:avLst>
              <a:gd name="adj1" fmla="val -10064"/>
              <a:gd name="adj2" fmla="val 112500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/>
              </a:rPr>
              <a:t>Visitor Parking</a:t>
            </a:r>
          </a:p>
        </p:txBody>
      </p:sp>
    </p:spTree>
    <p:extLst>
      <p:ext uri="{BB962C8B-B14F-4D97-AF65-F5344CB8AC3E}">
        <p14:creationId xmlns:p14="http://schemas.microsoft.com/office/powerpoint/2010/main" val="30215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5BBABD3ED67B409AFFFDC911FC89DB" ma:contentTypeVersion="3" ma:contentTypeDescription="Create a new document." ma:contentTypeScope="" ma:versionID="04797fd41166752bac8b353348de2776">
  <xsd:schema xmlns:xsd="http://www.w3.org/2001/XMLSchema" xmlns:xs="http://www.w3.org/2001/XMLSchema" xmlns:p="http://schemas.microsoft.com/office/2006/metadata/properties" xmlns:ns2="3baa3fe4-e062-4580-9ff8-67986f948500" targetNamespace="http://schemas.microsoft.com/office/2006/metadata/properties" ma:root="true" ma:fieldsID="d14001a309c8280478829874f955b436" ns2:_="">
    <xsd:import namespace="3baa3fe4-e062-4580-9ff8-67986f94850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a3fe4-e062-4580-9ff8-67986f94850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D06F6A9-2AB2-46B3-A2CA-17A682DDCE1A}"/>
</file>

<file path=customXml/itemProps2.xml><?xml version="1.0" encoding="utf-8"?>
<ds:datastoreItem xmlns:ds="http://schemas.openxmlformats.org/officeDocument/2006/customXml" ds:itemID="{669DC9DE-146D-44F0-99F2-46E19208F54A}"/>
</file>

<file path=customXml/itemProps3.xml><?xml version="1.0" encoding="utf-8"?>
<ds:datastoreItem xmlns:ds="http://schemas.openxmlformats.org/officeDocument/2006/customXml" ds:itemID="{52E61E0C-F1FA-425A-B0A1-9B36F900BBF1}"/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6378</TotalTime>
  <Words>130</Words>
  <Application>Microsoft Office PowerPoint</Application>
  <PresentationFormat>On-screen Show (4:3)</PresentationFormat>
  <Paragraphs>33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ＭＳ Ｐゴシック</vt:lpstr>
      <vt:lpstr>ＭＳ Ｐゴシック</vt:lpstr>
      <vt:lpstr>Arial</vt:lpstr>
      <vt:lpstr>Calibri</vt:lpstr>
      <vt:lpstr>Century Gothic</vt:lpstr>
      <vt:lpstr>Courier New</vt:lpstr>
      <vt:lpstr>Palatino Linotype</vt:lpstr>
      <vt:lpstr>Executive</vt:lpstr>
      <vt:lpstr>State HACC 2017 WANTED: UH Map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front page</dc:title>
  <dc:creator>Karen Fujii</dc:creator>
  <cp:lastModifiedBy>Silva, Jennifer A</cp:lastModifiedBy>
  <cp:revision>105</cp:revision>
  <cp:lastPrinted>2016-01-20T21:29:54Z</cp:lastPrinted>
  <dcterms:created xsi:type="dcterms:W3CDTF">2015-01-16T05:41:35Z</dcterms:created>
  <dcterms:modified xsi:type="dcterms:W3CDTF">2017-08-24T18:57:20Z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0x0101004F5BBABD3ED67B409AFFFDC911FC89DB</vt:lpwstr>
  </property>
</Properties>
</file>

<file path=docProps/thumbnail.jpeg>
</file>